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notesMasterIdLst>
    <p:notesMasterId r:id="rId4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Relationship Id="rId46" Type="http://schemas.openxmlformats.org/officeDocument/2006/relationships/theme" Target="theme/theme1.xml"/><Relationship Id="rId4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CE103 Algorithms and Programming-I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2022-03-25T23:08:18Z</dcterms:created>
  <dcterms:modified xsi:type="dcterms:W3CDTF">2022-03-25T23:08:18Z</dcterms:modified>
</cp:coreProperties>
</file>